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9" r:id="rId2"/>
    <p:sldId id="274" r:id="rId3"/>
    <p:sldId id="277" r:id="rId4"/>
    <p:sldId id="268" r:id="rId5"/>
    <p:sldId id="282" r:id="rId6"/>
    <p:sldId id="269" r:id="rId7"/>
    <p:sldId id="281" r:id="rId8"/>
    <p:sldId id="257" r:id="rId9"/>
    <p:sldId id="265" r:id="rId10"/>
    <p:sldId id="263" r:id="rId11"/>
    <p:sldId id="264" r:id="rId12"/>
    <p:sldId id="270" r:id="rId13"/>
    <p:sldId id="272" r:id="rId14"/>
    <p:sldId id="273" r:id="rId15"/>
    <p:sldId id="266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C29A12-5266-4369-B4E0-2EC872578D14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440DC4-B93A-4F65-A132-954F29ACC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209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987824" y="5877272"/>
            <a:ext cx="5976663" cy="792088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Занятие для детей 6 лет. 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 : Пушкина Ирина Александровна 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39552" y="3861048"/>
            <a:ext cx="7992887" cy="1728192"/>
          </a:xfrm>
        </p:spPr>
        <p:txBody>
          <a:bodyPr/>
          <a:lstStyle/>
          <a:p>
            <a:pPr marL="182880" indent="0">
              <a:buNone/>
            </a:pPr>
            <a:r>
              <a:rPr lang="ru-RU" sz="4400" dirty="0" smtClean="0">
                <a:solidFill>
                  <a:srgbClr val="0070C0"/>
                </a:solidFill>
              </a:rPr>
              <a:t>«Архангел Михаил и прочие небесные силы бесплотные»</a:t>
            </a:r>
            <a:endParaRPr lang="ru-RU" sz="4400" dirty="0">
              <a:solidFill>
                <a:srgbClr val="0070C0"/>
              </a:solidFill>
            </a:endParaRPr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9591" y="116632"/>
            <a:ext cx="7237487" cy="37876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33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53866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b="1" dirty="0" smtClean="0">
                <a:solidFill>
                  <a:srgbClr val="0000FF"/>
                </a:solidFill>
              </a:rPr>
              <a:t>Битва добра и зла</a:t>
            </a:r>
            <a:br>
              <a:rPr lang="ru-RU" sz="4800" b="1" dirty="0" smtClean="0">
                <a:solidFill>
                  <a:srgbClr val="0000FF"/>
                </a:solidFill>
              </a:rPr>
            </a:br>
            <a:r>
              <a:rPr lang="ru-RU" sz="4800" dirty="0" smtClean="0">
                <a:solidFill>
                  <a:srgbClr val="0000FF"/>
                </a:solidFill>
                <a:latin typeface="Arial"/>
              </a:rPr>
              <a:t>Архангел</a:t>
            </a:r>
            <a:r>
              <a:rPr lang="ru-RU" sz="4800" dirty="0" smtClean="0">
                <a:solidFill>
                  <a:srgbClr val="222222"/>
                </a:solidFill>
                <a:latin typeface="Arial"/>
              </a:rPr>
              <a:t> </a:t>
            </a:r>
            <a:r>
              <a:rPr lang="ru-RU" sz="4800" dirty="0">
                <a:solidFill>
                  <a:srgbClr val="222222"/>
                </a:solidFill>
                <a:latin typeface="Arial"/>
              </a:rPr>
              <a:t>пронзает копьём дьявола</a:t>
            </a:r>
            <a:endParaRPr lang="ru-RU" sz="4800" b="1" dirty="0">
              <a:solidFill>
                <a:srgbClr val="0000FF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460" y="11711"/>
            <a:ext cx="4773604" cy="6781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702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188640"/>
            <a:ext cx="3682752" cy="63947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 smtClean="0">
                <a:solidFill>
                  <a:srgbClr val="0000FF"/>
                </a:solidFill>
              </a:rPr>
              <a:t>Собор Архистратига Михаила </a:t>
            </a:r>
            <a:r>
              <a:rPr lang="ru-RU" dirty="0">
                <a:solidFill>
                  <a:srgbClr val="0000FF"/>
                </a:solidFill>
              </a:rPr>
              <a:t/>
            </a:r>
            <a:br>
              <a:rPr lang="ru-RU" dirty="0">
                <a:solidFill>
                  <a:srgbClr val="0000FF"/>
                </a:solidFill>
              </a:rPr>
            </a:br>
            <a:r>
              <a:rPr lang="ru-RU" dirty="0" smtClean="0">
                <a:solidFill>
                  <a:srgbClr val="0000FF"/>
                </a:solidFill>
              </a:rPr>
              <a:t/>
            </a:r>
            <a:br>
              <a:rPr lang="ru-RU" dirty="0" smtClean="0">
                <a:solidFill>
                  <a:srgbClr val="0000FF"/>
                </a:solidFill>
              </a:rPr>
            </a:br>
            <a:r>
              <a:rPr lang="ru-RU" sz="4000" dirty="0" smtClean="0">
                <a:solidFill>
                  <a:srgbClr val="0000FF"/>
                </a:solidFill>
                <a:latin typeface="Arial"/>
              </a:rPr>
              <a:t>и </a:t>
            </a:r>
            <a:r>
              <a:rPr lang="ru-RU" sz="4000" dirty="0">
                <a:solidFill>
                  <a:srgbClr val="0000FF"/>
                </a:solidFill>
                <a:latin typeface="Arial"/>
              </a:rPr>
              <a:t>прочих небесных сил </a:t>
            </a:r>
            <a:r>
              <a:rPr lang="ru-RU" sz="4000" dirty="0" smtClean="0">
                <a:solidFill>
                  <a:srgbClr val="0000FF"/>
                </a:solidFill>
                <a:latin typeface="Arial"/>
              </a:rPr>
              <a:t>бесплотных</a:t>
            </a:r>
            <a:endParaRPr lang="ru-RU" sz="4000" dirty="0">
              <a:solidFill>
                <a:srgbClr val="0000FF"/>
              </a:solidFill>
            </a:endParaRPr>
          </a:p>
        </p:txBody>
      </p:sp>
      <p:pic>
        <p:nvPicPr>
          <p:cNvPr id="7170" name="Picture 2" descr="ÐÐ°ÑÑÐ¸Ð½ÐºÐ¸ Ð¿Ð¾ Ð·Ð°Ð¿ÑÐ¾ÑÑ Ð¡Ð¾Ð±Ð¾Ñ ÐÑÑÐ¸ÑÑÑÐ°ÑÐ¸Ð³Ð° ÐÐ¸ÑÐ°Ð¸Ð»Ð° (Ð¡Ð¾Ð±Ð¾Ñ Ð°ÑÑÐ¸ÑÑÑÐ°ÑÐ¸Ð³Ð° ÐÐ¸ÑÐ°Ð¸Ð»Ð° Ð¸ Ð¿ÑÐ¾ÑÐ¸Ñ Ð½ÐµÐ±ÐµÑÐ½ÑÑ ÑÐ¸Ð» Ð±ÐµÑÐ¿Ð»Ð¾ÑÐ½ÑÑ)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4896544" cy="589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45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Открытое занятие\DSCN547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116633"/>
            <a:ext cx="3816424" cy="30320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Открытое занятие\DSCN5474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3428999"/>
            <a:ext cx="2592288" cy="317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Открытое занятие\DSCN5477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2040" y="67076"/>
            <a:ext cx="2788022" cy="31491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Открытое занятие\DSCN5482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51920" y="3945679"/>
            <a:ext cx="5194029" cy="2597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08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Открытое занятие\DSCN549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682" y="73942"/>
            <a:ext cx="3743641" cy="31682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4100" name="Picture 4" descr="G:\Открытое занятие\DSCN548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67944" y="168598"/>
            <a:ext cx="4759424" cy="30736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8193" name="Picture 1" descr="G:\Открытое занятие\DSCN549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8828" y="3352523"/>
            <a:ext cx="2413084" cy="32174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8194" name="Picture 2" descr="G:\Открытое занятие\DSCN5491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3568544"/>
            <a:ext cx="5580112" cy="30014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9329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432" y="548680"/>
            <a:ext cx="8859874" cy="54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4970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620688"/>
            <a:ext cx="4248472" cy="4894480"/>
          </a:xfrm>
        </p:spPr>
        <p:txBody>
          <a:bodyPr/>
          <a:lstStyle/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2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  <a:cs typeface="Times New Roman"/>
              </a:rPr>
              <a:t>Защиты </a:t>
            </a:r>
            <a:r>
              <a:rPr lang="ru-RU" sz="3200" dirty="0">
                <a:solidFill>
                  <a:srgbClr val="0000FF"/>
                </a:solidFill>
                <a:effectLst/>
                <a:latin typeface="Times New Roman"/>
                <a:ea typeface="Times New Roman"/>
                <a:cs typeface="Times New Roman"/>
              </a:rPr>
              <a:t>и покровительства </a:t>
            </a:r>
            <a:r>
              <a:rPr lang="ru-RU" sz="32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  <a:cs typeface="Times New Roman"/>
              </a:rPr>
              <a:t>    вам Архистратига </a:t>
            </a:r>
            <a:r>
              <a:rPr lang="ru-RU" sz="3200" dirty="0">
                <a:solidFill>
                  <a:srgbClr val="0000FF"/>
                </a:solidFill>
                <a:effectLst/>
                <a:latin typeface="Times New Roman"/>
                <a:ea typeface="Times New Roman"/>
                <a:cs typeface="Times New Roman"/>
              </a:rPr>
              <a:t>Михаила </a:t>
            </a:r>
            <a:r>
              <a:rPr lang="ru-RU" sz="32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  <a:cs typeface="Times New Roman"/>
              </a:rPr>
              <a:t/>
            </a:r>
            <a:br>
              <a:rPr lang="ru-RU" sz="32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32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  <a:cs typeface="Times New Roman"/>
              </a:rPr>
              <a:t>и </a:t>
            </a:r>
            <a:r>
              <a:rPr lang="ru-RU" sz="3200" dirty="0">
                <a:solidFill>
                  <a:srgbClr val="0000FF"/>
                </a:solidFill>
                <a:effectLst/>
                <a:latin typeface="Times New Roman"/>
                <a:ea typeface="Times New Roman"/>
                <a:cs typeface="Times New Roman"/>
              </a:rPr>
              <a:t>всех Небесных Сил бесплотных!</a:t>
            </a:r>
            <a:r>
              <a:rPr lang="ru-RU" sz="3200" dirty="0">
                <a:solidFill>
                  <a:srgbClr val="0000FF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3200" dirty="0">
                <a:solidFill>
                  <a:srgbClr val="0000FF"/>
                </a:solidFill>
                <a:effectLst/>
                <a:latin typeface="Calibri"/>
                <a:ea typeface="Calibri"/>
                <a:cs typeface="Times New Roman"/>
              </a:rPr>
            </a:br>
            <a:endParaRPr lang="ru-RU" sz="3200" dirty="0">
              <a:solidFill>
                <a:srgbClr val="0000FF"/>
              </a:solidFill>
            </a:endParaRPr>
          </a:p>
        </p:txBody>
      </p:sp>
      <p:pic>
        <p:nvPicPr>
          <p:cNvPr id="9218" name="Picture 2" descr="ÐÐ°ÑÑÐ¸Ð½ÐºÐ¸ Ð¿Ð¾ Ð·Ð°Ð¿ÑÐ¾ÑÑ Ð°Ð½Ð³ÐµÐ» ÑÑÐ°Ð½Ð¸ÑÐµÐ»Ñ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181808" cy="635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82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1650" y="5857288"/>
            <a:ext cx="6512511" cy="1100103"/>
          </a:xfrm>
        </p:spPr>
        <p:txBody>
          <a:bodyPr/>
          <a:lstStyle/>
          <a:p>
            <a:pPr marL="0" indent="0">
              <a:buNone/>
            </a:pPr>
            <a:r>
              <a:rPr lang="ru-RU" sz="5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Дни  творения</a:t>
            </a:r>
            <a:endParaRPr lang="ru-RU" sz="5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ÐÐ°ÑÑÐ¸Ð½ÐºÐ¸ Ð¿Ð¾ Ð·Ð°Ð¿ÑÐ¾ÑÑ ÐºÐ½Ð¸Ð¶ÐºÐ° Ð´Ð½Ð¸ ÑÐ²Ð¾ÑÐµÐ½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136904" cy="574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81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5157192"/>
            <a:ext cx="6110064" cy="1512168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 smtClean="0">
                <a:solidFill>
                  <a:srgbClr val="0000FF"/>
                </a:solidFill>
              </a:rPr>
              <a:t>Прежде чем сотворить весь видимый мир и человека, Бог сотворил небо!</a:t>
            </a:r>
            <a:endParaRPr lang="ru-RU" sz="3200" dirty="0">
              <a:solidFill>
                <a:srgbClr val="0000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19" y="188640"/>
            <a:ext cx="7233339" cy="4680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5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188640"/>
            <a:ext cx="4381872" cy="3744416"/>
          </a:xfrm>
        </p:spPr>
        <p:txBody>
          <a:bodyPr/>
          <a:lstStyle/>
          <a:p>
            <a:pPr marL="0" indent="0" fontAlgn="base">
              <a:lnSpc>
                <a:spcPts val="1800"/>
              </a:lnSpc>
              <a:spcAft>
                <a:spcPts val="0"/>
              </a:spcAft>
              <a:buNone/>
            </a:pPr>
            <a:r>
              <a:rPr lang="ru-RU" sz="32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 </a:t>
            </a:r>
            <a:r>
              <a:rPr lang="ru-RU" sz="32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32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</a:br>
            <a:r>
              <a:rPr lang="ru-RU" sz="32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Бог </a:t>
            </a:r>
            <a:r>
              <a:rPr lang="ru-RU" sz="32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при крещение </a:t>
            </a:r>
            <a:r>
              <a:rPr lang="ru-RU" sz="32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32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</a:br>
            <a:r>
              <a:rPr lang="ru-RU" sz="32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32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</a:br>
            <a:r>
              <a:rPr lang="ru-RU" sz="32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мне </a:t>
            </a:r>
            <a:r>
              <a:rPr lang="ru-RU" sz="32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его дал.</a:t>
            </a:r>
            <a:br>
              <a:rPr lang="ru-RU" sz="32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</a:br>
            <a:r>
              <a:rPr lang="ru-RU" sz="32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32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</a:br>
            <a:r>
              <a:rPr lang="ru-RU" sz="32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 Пусть я его никогда </a:t>
            </a:r>
            <a:r>
              <a:rPr lang="ru-RU" sz="32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32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</a:br>
            <a:r>
              <a:rPr lang="ru-RU" sz="32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32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</a:br>
            <a:r>
              <a:rPr lang="ru-RU" sz="32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не </a:t>
            </a:r>
            <a:r>
              <a:rPr lang="ru-RU" sz="32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видал,</a:t>
            </a:r>
            <a:br>
              <a:rPr lang="ru-RU" sz="32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</a:br>
            <a:r>
              <a:rPr lang="ru-RU" sz="32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 </a:t>
            </a:r>
            <a:r>
              <a:rPr lang="ru-RU" sz="32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32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</a:br>
            <a:r>
              <a:rPr lang="ru-RU" sz="32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Знаю </a:t>
            </a:r>
            <a:r>
              <a:rPr lang="ru-RU" sz="32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и верю, что день </a:t>
            </a:r>
            <a:r>
              <a:rPr lang="ru-RU" sz="32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32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</a:br>
            <a:r>
              <a:rPr lang="ru-RU" sz="32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32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</a:br>
            <a:r>
              <a:rPr lang="ru-RU" sz="32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изо дня</a:t>
            </a:r>
            <a:br>
              <a:rPr lang="ru-RU" sz="32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</a:br>
            <a:r>
              <a:rPr lang="ru-RU" sz="32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32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</a:br>
            <a:r>
              <a:rPr lang="ru-RU" sz="32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 Он от </a:t>
            </a:r>
            <a:r>
              <a:rPr lang="ru-RU" sz="32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врагов</a:t>
            </a:r>
            <a:br>
              <a:rPr lang="ru-RU" sz="32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</a:br>
            <a:r>
              <a:rPr lang="ru-RU" sz="32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32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</a:br>
            <a:r>
              <a:rPr lang="ru-RU" sz="32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sz="3200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защищает меня!</a:t>
            </a:r>
            <a:r>
              <a:rPr lang="ru-RU" sz="3200" dirty="0">
                <a:effectLst/>
                <a:latin typeface="Times New Roman"/>
                <a:ea typeface="Times New Roman"/>
              </a:rPr>
              <a:t/>
            </a:r>
            <a:br>
              <a:rPr lang="ru-RU" sz="3200" dirty="0">
                <a:effectLst/>
                <a:latin typeface="Times New Roman"/>
                <a:ea typeface="Times New Roman"/>
              </a:rPr>
            </a:b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332656"/>
            <a:ext cx="2736304" cy="360040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49580">
              <a:lnSpc>
                <a:spcPct val="115000"/>
              </a:lnSpc>
              <a:spcAft>
                <a:spcPts val="1000"/>
              </a:spcAft>
              <a:tabLst>
                <a:tab pos="3743325" algn="l"/>
              </a:tabLst>
            </a:pPr>
            <a:r>
              <a:rPr lang="ru-RU" sz="48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</a:t>
            </a:r>
            <a:r>
              <a:rPr lang="ru-RU" sz="48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	</a:t>
            </a:r>
            <a:r>
              <a:rPr lang="ru-RU" sz="48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   Л</a:t>
            </a:r>
            <a:endParaRPr lang="ru-RU" sz="48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48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</a:t>
            </a:r>
            <a:r>
              <a:rPr lang="ru-RU" sz="48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48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</a:t>
            </a:r>
            <a:endParaRPr lang="ru-RU" sz="48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/>
            <a:r>
              <a:rPr lang="ru-RU" sz="48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48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Е</a:t>
            </a:r>
            <a:r>
              <a:rPr lang="ru-RU" sz="48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	</a:t>
            </a:r>
            <a:r>
              <a:rPr lang="ru-RU" sz="48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Г</a:t>
            </a:r>
            <a:endParaRPr lang="ru-RU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177612"/>
            <a:ext cx="4464496" cy="646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570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908720"/>
            <a:ext cx="3265746" cy="4790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28434" y="103188"/>
            <a:ext cx="4968552" cy="28401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ÐÐ°ÑÑÐ¸Ð½ÐºÐ¸ Ð¿Ð¾ Ð·Ð°Ð¿ÑÐ¾ÑÑ ÐºÐ°ÑÑÐ¸Ð½ÐºÐ° ÐºÐ°Ðº Ð¿ÑÐ¸ ÐºÑÐµÑÐµÐ½Ð¸Ð¸ ÐÐ¾Ð³ Ð´Ð°ÑÑ ÐÐ½Ð³ÐµÐ»Ð° Ð¥ÑÐ°Ð½Ð¸ÑÐµÐ»Ñ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73959" y="2943371"/>
            <a:ext cx="3260744" cy="38000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70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Открытое занятие\DSCN5433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3" y="340792"/>
            <a:ext cx="4608512" cy="22858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Открытое занятие\DSCN544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5365" y="3212976"/>
            <a:ext cx="4629797" cy="30863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pp.userapi.com/c851536/v851536990/52e6d/-t5P3pyQ9FM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353750"/>
            <a:ext cx="3393158" cy="25448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pp.userapi.com/c848732/v848732432/c7a7e/hdt0_1qTtmo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88595" y="3811323"/>
            <a:ext cx="4056112" cy="24879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60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013176"/>
            <a:ext cx="7171199" cy="151216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0000FF"/>
                </a:solidFill>
              </a:rPr>
              <a:t>Расшифруй </a:t>
            </a:r>
            <a:r>
              <a:rPr lang="ru-RU" dirty="0">
                <a:solidFill>
                  <a:srgbClr val="0000FF"/>
                </a:solidFill>
              </a:rPr>
              <a:t>слово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459234240"/>
              </p:ext>
            </p:extLst>
          </p:nvPr>
        </p:nvGraphicFramePr>
        <p:xfrm>
          <a:off x="1143000" y="404663"/>
          <a:ext cx="6021287" cy="1872210"/>
        </p:xfrm>
        <a:graphic>
          <a:graphicData uri="http://schemas.openxmlformats.org/drawingml/2006/table">
            <a:tbl>
              <a:tblPr firstRow="1" firstCol="1" bandRow="1"/>
              <a:tblGrid>
                <a:gridCol w="701139"/>
                <a:gridCol w="701139"/>
                <a:gridCol w="616259"/>
                <a:gridCol w="776709"/>
                <a:gridCol w="701139"/>
                <a:gridCol w="554791"/>
                <a:gridCol w="737593"/>
                <a:gridCol w="616259"/>
                <a:gridCol w="616259"/>
              </a:tblGrid>
              <a:tr h="9361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</a:t>
                      </a:r>
                      <a:endParaRPr lang="ru-RU" sz="4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914" marR="47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Г</a:t>
                      </a:r>
                      <a:endParaRPr lang="ru-RU" sz="4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914" marR="47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</a:t>
                      </a:r>
                      <a:endParaRPr lang="ru-RU" sz="4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914" marR="47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Р</a:t>
                      </a:r>
                      <a:endParaRPr lang="ru-RU" sz="4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914" marR="47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</a:t>
                      </a:r>
                      <a:endParaRPr lang="ru-RU" sz="4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914" marR="47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</a:t>
                      </a:r>
                      <a:endParaRPr lang="ru-RU" sz="4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914" marR="47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endParaRPr lang="ru-RU" sz="4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914" marR="47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</a:t>
                      </a:r>
                      <a:endParaRPr lang="ru-RU" sz="4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914" marR="47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</a:t>
                      </a:r>
                      <a:endParaRPr lang="ru-RU" sz="4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914" marR="47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1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■</a:t>
                      </a:r>
                      <a:endParaRPr lang="ru-RU" sz="4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914" marR="47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☺</a:t>
                      </a:r>
                      <a:endParaRPr lang="ru-RU" sz="4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914" marR="47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◊</a:t>
                      </a:r>
                      <a:endParaRPr lang="ru-RU" sz="4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914" marR="47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▲</a:t>
                      </a:r>
                      <a:endParaRPr lang="ru-RU" sz="4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914" marR="47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○</a:t>
                      </a:r>
                      <a:endParaRPr lang="ru-RU" sz="4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914" marR="47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□</a:t>
                      </a:r>
                      <a:endParaRPr lang="ru-RU" sz="4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914" marR="47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☼</a:t>
                      </a:r>
                      <a:endParaRPr lang="ru-RU" sz="4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914" marR="47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♯</a:t>
                      </a:r>
                      <a:endParaRPr lang="ru-RU" sz="4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914" marR="47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█</a:t>
                      </a:r>
                      <a:endParaRPr lang="ru-RU" sz="4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914" marR="479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Объект 5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8332371"/>
              </p:ext>
            </p:extLst>
          </p:nvPr>
        </p:nvGraphicFramePr>
        <p:xfrm>
          <a:off x="107508" y="2780927"/>
          <a:ext cx="8856980" cy="1512168"/>
        </p:xfrm>
        <a:graphic>
          <a:graphicData uri="http://schemas.openxmlformats.org/drawingml/2006/table">
            <a:tbl>
              <a:tblPr firstRow="1" firstCol="1" bandRow="1"/>
              <a:tblGrid>
                <a:gridCol w="571857"/>
                <a:gridCol w="745099"/>
                <a:gridCol w="583088"/>
                <a:gridCol w="702590"/>
                <a:gridCol w="571857"/>
                <a:gridCol w="571857"/>
                <a:gridCol w="571857"/>
                <a:gridCol w="571857"/>
                <a:gridCol w="606346"/>
                <a:gridCol w="522131"/>
                <a:gridCol w="571857"/>
                <a:gridCol w="583088"/>
                <a:gridCol w="702590"/>
                <a:gridCol w="458771"/>
                <a:gridCol w="522135"/>
              </a:tblGrid>
              <a:tr h="7560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☼</a:t>
                      </a:r>
                      <a:endParaRPr lang="ru-RU" sz="4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28" marR="32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▲</a:t>
                      </a:r>
                      <a:endParaRPr lang="ru-RU" sz="4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28" marR="32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█</a:t>
                      </a:r>
                      <a:endParaRPr lang="ru-RU" sz="4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28" marR="32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☼</a:t>
                      </a:r>
                      <a:endParaRPr lang="ru-RU" sz="4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28" marR="32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♯</a:t>
                      </a:r>
                      <a:endParaRPr lang="ru-RU" sz="4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28" marR="32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☺</a:t>
                      </a:r>
                      <a:endParaRPr lang="ru-RU" sz="4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28" marR="32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□</a:t>
                      </a:r>
                      <a:endParaRPr lang="ru-RU" sz="4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28" marR="32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■</a:t>
                      </a:r>
                      <a:endParaRPr lang="ru-RU" sz="4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28" marR="32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...</a:t>
                      </a:r>
                      <a:r>
                        <a:rPr lang="ru-RU" sz="4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</a:t>
                      </a:r>
                      <a:endParaRPr lang="ru-RU" sz="4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28" marR="32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○</a:t>
                      </a:r>
                      <a:endParaRPr lang="ru-RU" sz="4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28" marR="32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◊</a:t>
                      </a:r>
                      <a:endParaRPr lang="ru-RU" sz="4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28" marR="32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█</a:t>
                      </a:r>
                      <a:endParaRPr lang="ru-RU" sz="4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28" marR="32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☼</a:t>
                      </a:r>
                      <a:endParaRPr lang="ru-RU" sz="4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28" marR="32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◊</a:t>
                      </a:r>
                      <a:endParaRPr lang="ru-RU" sz="4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28" marR="32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■</a:t>
                      </a:r>
                      <a:endParaRPr lang="ru-RU" sz="4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28" marR="32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60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28" marR="32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28" marR="32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28" marR="32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28" marR="32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28" marR="32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28" marR="32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28" marR="32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28" marR="32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       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28" marR="32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28" marR="32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28" marR="32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28" marR="32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28" marR="32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28" marR="32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28" marR="32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603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Ð°ÑÑÐ¸Ð½ÐºÐ¸ Ð¿Ð¾ Ð·Ð°Ð¿ÑÐ¾ÑÑ Ð°ÑÑÐ°Ð½Ð³ÐµÐ» Ð¼Ð¸ÑÐ°Ð¸Ð» Ð¿Ð¾Ð±ÐµÐ¶Ð´Ð°ÑÑÐ¸Ð¹ Ð´ÑÑÐ²Ð¾Ð»Ð° Ð¸ÐºÐ¾Ð½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57" y="158955"/>
            <a:ext cx="451485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1809" y="610038"/>
            <a:ext cx="4367865" cy="4999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800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116632"/>
            <a:ext cx="8784976" cy="1296144"/>
          </a:xfrm>
        </p:spPr>
        <p:txBody>
          <a:bodyPr/>
          <a:lstStyle/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600" dirty="0">
                <a:solidFill>
                  <a:srgbClr val="0000FF"/>
                </a:solidFill>
                <a:effectLst/>
                <a:latin typeface="Times New Roman"/>
                <a:ea typeface="Times New Roman"/>
                <a:cs typeface="Times New Roman"/>
              </a:rPr>
              <a:t>Михаил – «Кто как Бог</a:t>
            </a:r>
            <a:r>
              <a:rPr lang="ru-RU" sz="3600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  <a:cs typeface="Times New Roman"/>
              </a:rPr>
              <a:t>?»</a:t>
            </a:r>
            <a:endParaRPr lang="ru-RU" sz="3600" dirty="0">
              <a:solidFill>
                <a:srgbClr val="0000FF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953" y="1484784"/>
            <a:ext cx="4374428" cy="3082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6470" y="990391"/>
            <a:ext cx="4352925" cy="560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475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253</TotalTime>
  <Words>88</Words>
  <Application>Microsoft Office PowerPoint</Application>
  <PresentationFormat>Экран (4:3)</PresentationFormat>
  <Paragraphs>62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Воздушный поток</vt:lpstr>
      <vt:lpstr>«Архангел Михаил и прочие небесные силы бесплотные»</vt:lpstr>
      <vt:lpstr>Дни  творения</vt:lpstr>
      <vt:lpstr>Прежде чем сотворить весь видимый мир и человека, Бог сотворил небо!</vt:lpstr>
      <vt:lpstr>  Бог при крещение   мне его дал.   Пусть я его никогда   не видал,   Знаю и верю, что день   изо дня   Он от врагов   защищает меня! </vt:lpstr>
      <vt:lpstr>Презентация PowerPoint</vt:lpstr>
      <vt:lpstr>Презентация PowerPoint</vt:lpstr>
      <vt:lpstr>Расшифруй слово</vt:lpstr>
      <vt:lpstr>Презентация PowerPoint</vt:lpstr>
      <vt:lpstr>Михаил – «Кто как Бог?»</vt:lpstr>
      <vt:lpstr>Битва добра и зла Архангел пронзает копьём дьявола</vt:lpstr>
      <vt:lpstr>Собор Архистратига Михаила   и прочих небесных сил бесплотных</vt:lpstr>
      <vt:lpstr>Презентация PowerPoint</vt:lpstr>
      <vt:lpstr>Презентация PowerPoint</vt:lpstr>
      <vt:lpstr>Презентация PowerPoint</vt:lpstr>
      <vt:lpstr>Защиты и покровительства     вам Архистратига Михаила  и всех Небесных Сил бесплотных!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Ангелы, Архангел Михаил</dc:title>
  <dc:creator>Irina</dc:creator>
  <cp:lastModifiedBy>Сергей Кузёмин</cp:lastModifiedBy>
  <cp:revision>29</cp:revision>
  <dcterms:created xsi:type="dcterms:W3CDTF">2018-11-22T12:24:12Z</dcterms:created>
  <dcterms:modified xsi:type="dcterms:W3CDTF">2018-11-30T06:55:33Z</dcterms:modified>
</cp:coreProperties>
</file>